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GHID FAVBET ROMÂN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avBet versiunea mobilă și deskto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Andrei Popescu, editor pariuri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ersiunea mobilă a site-ulu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esign responsiv — interfața se adaptează automat ecranului telefonulu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cces fără instalare — nu ocupă spațiu și nu necesită descărcar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uncții de bază — pariuri, cazino, depuneri și retrageri, toate accesibi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ersiunea mobilă a site-ului rulează în browser, fără instalare, cu design responsiv și funcții de bază; e ideală pentru jucătorii ocazionali și pentru dispozitive împrumutate sau…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Versiunea deskto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Ecran mare — afișează mai multe meciuri, piețe și statistici deodat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Statistici extinse — mai mult spațiu pentru date și analize detalia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ariuri multiple — confort în gestionarea mai multor bilete simult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Versiunea desktop oferă ecran mare, statistici extinse și confort la pariuri multiple, fiind ideală pentru analiză și sesiuni lungi; dezavantajul este lipsa mobilități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plicație sau si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plicația oferă viteză superioară, notificări push și economie de date, fiind ideală pentru jucătorii activi; site-ul (mobil sau desktop) nu necesită instalare și e suficient pen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plicația câștigă la viteză, notificări și economie de date (ideală pentru jucătorii activi), iar site-ul la accesibilitate (fără instalare, pe orice dispozitiv); ambele folosesc 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ompatibilitatea dispozitive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ndroid și iOS — aplicația și site-ul funcționează pe ambele siste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Tablete — beneficiază de ecranul mai mare, apropiat de experiența deskto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Dispozitive mai vechi — pot folosi versiunea mobilă a site-ului dacă aplicația nu e compatibil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FavBet funcționează pe Android, iOS, tablete și computere, cu cerințe modeste; dispozitivele mai vechi pot folosi versiunea mobilă a site-ului, astfel încât practic niciun jucător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Ce să aleg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entru pariuri frecvente — aplicația, pentru viteză și notificări, mai ales la pariurile l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entru pariuri ocazionale — versiunea mobilă a site-ului, fără instalare și fără spațiu ocupa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Pentru cazino și analiză — desktopul, pentru ecranul mare și confortul sesiunilor lung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•  Alege aplicația pentru pariuri frecvente și live, versiunea mobilă a site-ului pentru jocul ocazional și desktopul pentru cazino și analiză; contul unic îți permite să le combini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B14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fbet-ro.com/versiune-mobila-desktop-fav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5470">
                    <a:alpha val="100000"/>
                  </a:srgbClr>
                </a:solidFill>
                <a:latin typeface="Calibri"/>
              </a:rPr>
              <a:t><![CDATA[Recenzie independentă și informativă despre FavBet. Conținut cu scop de ghidare; jocurile de noroc implică riscuri. Doar pentru persoane de peste 18 ani (18+)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Andrei Popescu, editor pariuri</dc:creator>
  <cp:lastModifiedBy>Unknown Creator</cp:lastModifiedBy>
  <dcterms:created xsi:type="dcterms:W3CDTF">2026-07-13T18:07:29Z</dcterms:created>
  <dcterms:modified xsi:type="dcterms:W3CDTF">2026-07-13T18:07:29Z</dcterms:modified>
  <dc:title>FavBet versiunea mobilă 2026: site și aplicație</dc:title>
  <dc:description>FavBet versiunea mobilă și desktop 2026 — diferențele site-ului mobil, aplicației și desktopului, funcții, viteză și confort. Ce alegi pentru pariuri.</dc:description>
  <dc:subject>FavBet versiunea mobilă și desktop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