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presProps" Target="presProps.xml"/>
  <Relationship Id="rId11" Type="http://schemas.openxmlformats.org/officeDocument/2006/relationships/viewProps" Target="viewProps.xml"/>
  <Relationship Id="rId12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98232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6D28D9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428750"/>
            <a:ext cx="800100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300" spc="0" u="none" cap="none">
                <a:solidFill>
                  <a:srgbClr val="6D28D9">
                    <a:alpha val="100000"/>
                  </a:srgbClr>
                </a:solidFill>
                <a:latin typeface="Calibri"/>
              </a:rPr>
              <a:t><![CDATA[GHID FAVBET ROMÂNIA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400" spc="0" u="none" cap="none">
                <a:solidFill>
                  <a:srgbClr val="1B1430">
                    <a:alpha val="100000"/>
                  </a:srgbClr>
                </a:solidFill>
                <a:latin typeface="Calibri"/>
              </a:rPr>
              <a:t><![CDATA[Pariuri sportive FavBet: prezentarea ofertei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5B5470">
                    <a:alpha val="100000"/>
                  </a:srgbClr>
                </a:solidFill>
                <a:latin typeface="Calibri"/>
              </a:rPr>
              <a:t><![CDATA[Andrei Popescu, editor pariuri · 15.06.202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6D28D9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6D28D9">
                    <a:alpha val="100000"/>
                  </a:srgbClr>
                </a:solidFill>
                <a:latin typeface="Calibri"/>
              </a:rPr>
              <a:t><![CDATA[Sporturi în ofertă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B1430">
                    <a:alpha val="100000"/>
                  </a:srgbClr>
                </a:solidFill>
                <a:latin typeface="Calibri"/>
              </a:rPr>
              <a:t><![CDATA[•  Fotbal — cea mai amplă secțiune, cu SuperLiga, cupele europene, marile campionate și naționale; detaliată în ghidul de pariuri pe fotbal și Liga 1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B1430">
                    <a:alpha val="100000"/>
                  </a:srgbClr>
                </a:solidFill>
                <a:latin typeface="Calibri"/>
              </a:rPr>
              <a:t><![CDATA[•  Tenis — turnee ATP, WTA și Grand Slam, cu piețe pe seturi și game-uri; vezi pariuri pe teni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B1430">
                    <a:alpha val="100000"/>
                  </a:srgbClr>
                </a:solidFill>
                <a:latin typeface="Calibri"/>
              </a:rPr>
              <a:t><![CDATA[•  Baschet și handbal — competiții interne și internaționale, inclusiv NBA, EuroLeague și ligile europen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B1430">
                    <a:alpha val="100000"/>
                  </a:srgbClr>
                </a:solidFill>
                <a:latin typeface="Calibri"/>
              </a:rPr>
              <a:t><![CDATA[•  Sporturi de contact și de iarnă — box, arte marțiale mixte, schi, biatlon și altele, în funcție de sezon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B1430">
                    <a:alpha val="100000"/>
                  </a:srgbClr>
                </a:solidFill>
                <a:latin typeface="Calibri"/>
              </a:rPr>
              <a:t><![CDATA[•  eSports — CS2, Dota 2, League of Legends și alte discipline, tratate în ghidul de eSports și sporturi virtual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B1430">
                    <a:alpha val="100000"/>
                  </a:srgbClr>
                </a:solidFill>
                <a:latin typeface="Calibri"/>
              </a:rPr>
              <a:t><![CDATA[•  FavBet acoperă zeci de sporturi cu accent clar pe fotbal și tenis, plus baschet, handbal, sporturi de sezon și eSports; disciplinele populare au cele mai multe piețe, nișele ofert…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6D28D9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6D28D9">
                    <a:alpha val="100000"/>
                  </a:srgbClr>
                </a:solidFill>
                <a:latin typeface="Calibri"/>
              </a:rPr>
              <a:t><![CDATA[Tipuri de pariuri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B1430">
                    <a:alpha val="100000"/>
                  </a:srgbClr>
                </a:solidFill>
                <a:latin typeface="Calibri"/>
              </a:rPr>
              <a:t><![CDATA[•  La FavBet poți plasa pariuri simple, combinate, sisteme și pariuri pe statistici, plus folosi instrumente ca „creează pariul” și cash out; fiecare tip are propriul echilibru între…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B1430">
                    <a:alpha val="100000"/>
                  </a:srgbClr>
                </a:solidFill>
                <a:latin typeface="Calibri"/>
              </a:rPr>
              <a:t><![CDATA[•  FavBet oferă pariuri simple, combinate, sisteme și pe statistici, plus „creează pariul” și cash out; alege tipul după obiectiv și apetitul de risc, nu după cota cea mai mare.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6D28D9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6D28D9">
                    <a:alpha val="100000"/>
                  </a:srgbClr>
                </a:solidFill>
                <a:latin typeface="Calibri"/>
              </a:rPr>
              <a:t><![CDATA[Marjă și cot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B1430">
                    <a:alpha val="100000"/>
                  </a:srgbClr>
                </a:solidFill>
                <a:latin typeface="Calibri"/>
              </a:rPr>
              <a:t><![CDATA[•  Compară pe sportul tău — o casă poate fi excelentă la fotbal și modestă la handbal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B1430">
                    <a:alpha val="100000"/>
                  </a:srgbClr>
                </a:solidFill>
                <a:latin typeface="Calibri"/>
              </a:rPr>
              <a:t><![CDATA[•  Calculează marja — adună inversele cotelor; cu cât suma e mai aproape de 100%, cu atât cota e mai corectă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B1430">
                    <a:alpha val="100000"/>
                  </a:srgbClr>
                </a:solidFill>
                <a:latin typeface="Calibri"/>
              </a:rPr>
              <a:t><![CDATA[•  Urmărește dinamica — cotele se mișcă în pre-meci și se recalculează în liv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B1430">
                    <a:alpha val="100000"/>
                  </a:srgbClr>
                </a:solidFill>
                <a:latin typeface="Calibri"/>
              </a:rPr>
              <a:t><![CDATA[•  Nu confunda o cotă mare cu o cotă bună — o cotă mare la un favorit clar poate ascunde o probabilitate reală mai mar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B1430">
                    <a:alpha val="100000"/>
                  </a:srgbClr>
                </a:solidFill>
                <a:latin typeface="Calibri"/>
              </a:rPr>
              <a:t><![CDATA[•  Marja FavBet este competitivă pe evenimentele de top și mai ridicată pe nișe; compară cotele pe sportul pe care chiar pariezi și nu confunda o cotă mare cu una cu adevărat bună.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6D28D9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6D28D9">
                    <a:alpha val="100000"/>
                  </a:srgbClr>
                </a:solidFill>
                <a:latin typeface="Calibri"/>
              </a:rPr>
              <a:t><![CDATA[Oferta de eveniment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B1430">
                    <a:alpha val="100000"/>
                  </a:srgbClr>
                </a:solidFill>
                <a:latin typeface="Calibri"/>
              </a:rPr>
              <a:t><![CDATA[•  Numărul de competiții — câte ligi și turnee sunt acoperite, de la cele majore la cele exotic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B1430">
                    <a:alpha val="100000"/>
                  </a:srgbClr>
                </a:solidFill>
                <a:latin typeface="Calibri"/>
              </a:rPr>
              <a:t><![CDATA[•  Numărul de piețe per meci — câte tipuri de pariuri poți plasa pe un singur eveniment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B1430">
                    <a:alpha val="100000"/>
                  </a:srgbClr>
                </a:solidFill>
                <a:latin typeface="Calibri"/>
              </a:rPr>
              <a:t><![CDATA[•  Pariurile pe termen lung — câștigătoarea unei competiții, golgheterul sezonului, calificăril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B1430">
                    <a:alpha val="100000"/>
                  </a:srgbClr>
                </a:solidFill>
                <a:latin typeface="Calibri"/>
              </a:rPr>
              <a:t><![CDATA[•  Oferta de evenimente este largă pe fotbal și sporturile populare — zeci de piețe per meci, pariuri speciale și pe termen lung — și mai modestă pe nișe; verifică punctual disciplin…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6D28D9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6D28D9">
                    <a:alpha val="100000"/>
                  </a:srgbClr>
                </a:solidFill>
                <a:latin typeface="Calibri"/>
              </a:rPr>
              <a:t><![CDATA[Live și pre-meci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B1430">
                    <a:alpha val="100000"/>
                  </a:srgbClr>
                </a:solidFill>
                <a:latin typeface="Calibri"/>
              </a:rPr>
              <a:t><![CDATA[•  Pariurile pre-meci se plasează înainte de start, cu timp de analiză, iar cele live în timpul evenimentului, cu cote dinamice; FavBet oferă o secțiune live activă, cu cash out și a…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B1430">
                    <a:alpha val="100000"/>
                  </a:srgbClr>
                </a:solidFill>
                <a:latin typeface="Calibri"/>
              </a:rPr>
              <a:t><![CDATA[•  Pre-meciul oferă timp de analiză și cote stabile, live-ul oferă cote dinamice și reacție rapidă, cu cash out și statistici în timp real; mulți pariori combină cele două abordări.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6D28D9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524000"/>
            <a:ext cx="8001000" cy="2857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1B1430">
                    <a:alpha val="100000"/>
                  </a:srgbClr>
                </a:solidFill>
                <a:latin typeface="Calibri"/>
              </a:rPr>
              <a:t><![CDATA[Full article: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6D28D9">
                    <a:alpha val="100000"/>
                  </a:srgbClr>
                </a:solidFill>
                <a:latin typeface="Calibri"/>
              </a:rPr>
              <a:t><![CDATA[https://fbet-ro.com/pariuri-sportive-favbet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5B5470">
                    <a:alpha val="100000"/>
                  </a:srgbClr>
                </a:solidFill>
                <a:latin typeface="Calibri"/>
              </a:rPr>
              <a:t><![CDATA[Recenzie independentă și informativă despre FavBet. Conținut cu scop de ghidare; jocurile de noroc implică riscuri. Doar pentru persoane de peste 18 ani (18+).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8">
  <a:themeElements>
    <a:clrScheme name="Theme1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Andrei Popescu, editor pariuri</dc:creator>
  <cp:lastModifiedBy>Unknown Creator</cp:lastModifiedBy>
  <dcterms:created xsi:type="dcterms:W3CDTF">2026-07-13T18:07:28Z</dcterms:created>
  <dcterms:modified xsi:type="dcterms:W3CDTF">2026-07-13T18:07:28Z</dcterms:modified>
  <dc:title>Pariuri sportive FavBet 2026: ofertă și marjă</dc:title>
  <dc:description>Pariuri sportive FavBet 2026 — fotbal, tenis, baschet, tipuri de pariuri, marjă și ofertă. Prezentarea ofertei sportive a casei de pariuri legale.</dc:description>
  <dc:subject>Pariuri sportive FavBet: prezentarea ofertei</dc:subject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