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HID FAVBET ROMÂN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Pariuri pe fotbal FavBet: Liga 1 și competiți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Andrei Popescu, editor pariuri · 15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SuperLiga Românie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CSB — una dintre cele mai populare echipe, cu meciuri intens pari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FR Cluj — forță constantă a ultimului deceniu, prezentă regulat în luptă pentru titl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Universitatea Craiova — susținută de un public numeros și prezentă în lupta pentru play-of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Rapid, Dinamo și celelalte — cu suporteri pasionați și meciuri pline de miz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uperLiga are cea mai bună acoperire locală la FavBet — multe piețe la fiecare etapă, pariuri speciale la derby-uri și pariuri pe termen lung pe titlu și retrogradare, susținute d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ompetiții europe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hampions League — elita fotbalului european, cu cea mai mare ofertă de piețe și marja cea mai bun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Europa League — a doua competiție ca prestigiu, bine acoperită inclusiv în fazele incipi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onference League — relevantă mai ales pentru parcursul echipelor româneșt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hampions League, Europa League și Conference League au cea mai amplă ofertă și marjă la FavBet; serile de cupe europene oferă cele mai bune cote la fotbal, iar echipele românești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Naționala Românie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Meciuri de calificare — cele mai importante, cu miză mare și ofertă completă de pieț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Meciuri amicale — pregătitoare, cu motivație variabilă, ceea ce cere prudență la parie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Turnee finale — Campionatul European sau Mondial, când interesul și oferta ating maximu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Meciurile naționalei — calificări, amicale și turnee finale — sunt intens pariate, cu oferte ample; tratează amicalele cu prudență și nu lăsa pasiunea pentru echipă să-ți dicteze 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iețe de fotb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La fotbal, FavBet oferă zeci de piețe per meci: rezultat final și handicap, totaluri de goluri și ambele înscriu, plus piețe pe jucători precum marcatori; fiecare piață are propr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otbalul oferă zeci de piețe — 1X2, handicap, goluri, ambele înscriu, marcatori — fiecare cu risc propriu; găsește valoare alegând piețele care se potrivesc cu ce știi despre meci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ariuri live pe fotb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ote dinamice — se schimbă în timp real, oferind oportunități pe care pre-meciul nu le a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tatistici live — posesie, șuturi, cornere și atacuri periculoase, pentru decizii inform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sh out — posibilitatea de a închide biletul înainte de fi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Reacție la context — pariezi în funcție de cum arată jocul, nu doar de hârt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otbalul live oferă cote dinamice, statistici în timp real, transmisiuni și cash out; avantajul vine din a urmări meciul și a reacționa informat, dar cere disciplină suplimentară 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fbet-ro.com/pariuri-fotbal-liga-1-fav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Recenzie independentă și informativă despre FavBet. Conținut cu scop de ghidare; jocurile de noroc implică riscuri. Doar pentru persoane de peste 18 ani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Andrei Popescu, editor pariuri</dc:creator>
  <cp:lastModifiedBy>Unknown Creator</cp:lastModifiedBy>
  <dcterms:created xsi:type="dcterms:W3CDTF">2026-07-13T18:07:30Z</dcterms:created>
  <dcterms:modified xsi:type="dcterms:W3CDTF">2026-07-13T18:07:30Z</dcterms:modified>
  <dc:title>Fotbal FavBet 2026: pariuri pe Liga 1 și Champions</dc:title>
  <dc:description>Pariuri pe fotbal FavBet 2026 — SuperLiga (Liga 1), Champions League, naționala României, piețe, cote și live. Prezentarea ofertei de fotbal.</dc:description>
  <dc:subject>Pariuri pe fotbal FavBet: Liga 1 și competiții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