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avBet vs concurenți: comparația caselor de pariur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3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avBet și Super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uperbet este liderul de piață în România, cu cea mai mare acoperire de evenimente și o aplicație populară; FavBet răspunde prin orientarea spre fotbalul local, conturi în lei și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uperbet domină prin amploare și popularitatea aplicației; FavBet răspunde cu o ofertă concentrată pe fotbalul local și un cazino solid — alegerea ține de amploare versus focaliza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avBet și Be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etano este cunoscut pentru promoțiile active, experiența mobilă și acoperirea sportivă largă; FavBet concurează prin cazinoul cu mese live Evolution și viteza retragerilor, ambe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etano excelează la promoții frecvente și experiență mobilă; FavBet are un atu la cazinoul live Evolution și o ofertă echilibrată — alegerea depinde de cât prețuiești bonusurile d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avBet și Uni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Unibet aduce tradiția unui brand internațional cu experiență îndelungată; FavBet răspunde prin orientarea locală și plățile în lei, ambii oferind cote competitive și o gamă largă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Unibet oferă tradiție internațională și acoperire globală largă; FavBet are atu pe fotbalul local și orientarea spre publicul român — alegerea depinde de unde pariezi mai mult, in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riterii de comparați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icență și fiabilitate — toți cei comparați sunt licențiați ONJN, deci pleacă de la o bază sigură; verifică reputația privind plăț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Oferta și piețele — câte sporturi, competiții și piețe per meci, în special pe ce pariezi t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Nivelul cotelor și marja — câteva procente contează pe termen lung pentru pariorii activ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litatea aplicației — viteză, stabilitate și ușurință în utilizare, mai ales pentru pariurile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iteza retragerilor — termene reale și transparență, factor decisiv pentru încred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olitica de bonusuri — nu suma, ci cerințele de rulaj și termenel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ui i se potriveș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sionații de fotbal local — care vor o ofertă bună pe SuperLiga și cupele europe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Jucătorii de cazino — care apreciază catalogul amplu și mesele live Evol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ei care vor o experiență concentrată — fără a avea nevoie de cea mai vastă ofertă imaginabil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Jucătorii care prețuiesc plățile în lei și suportul în limba român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avBet se potrivește fanilor fotbalului local și jucătorilor de cazino live; Superbet pentru amploare, Betano pentru promoții, Unibet pentru internațional — mulți folosesc mai mul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favbet-vs-concurent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2026-07-13T18:07:27Z</dcterms:created>
  <dcterms:modified xsi:type="dcterms:W3CDTF">2026-07-13T18:07:27Z</dcterms:modified>
  <dc:title>FavBet sau concurenți 2026: comparație case</dc:title>
  <dc:description>Comparație FavBet 2026 cu concurenții — Superbet, Betano, Unibet. Cote, bonusuri, aplicație și retrageri. Ce casă de pariuri să alegi în România.</dc:description>
  <dc:subject>FavBet vs concurenți: comparația caselor de pariuri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