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avBet România: recenzie completă a casei de pariuri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09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e este Fav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riuri sportive — pre-meci și live, cu accent pe fotbal, tenis, baschet și handb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 — sloturi, jocuri de masă și jocuri cu jackpot de la zeci de furnizo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 live — ruletă, blackjack, baccarat și formate de tip game show cu crupieri rea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oto și sport virtual — loterii, keno și evenimente generate prin software, disponibile non-s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avBet este un operator legal, licențiat ONJN și administrat local de Favbet Online S.R.L., care reunește sport, cazino, live, loto și virtual într-un cont unic în lei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ote și ofertă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tele FavBet sunt competitive pe competițiile de top, în special pe fotbalul local și european, cu o marjă rezonabilă la evenimentele importante și o ofertă mai subțire pe ligil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tele FavBet sunt solide pe fotbalul de top și competițiile europene, cu marjă rezonabilă; pe ligile de nișă oferta se subțiază, deci compară pe sportul pe care chiar pariez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ariuri și caz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loturi (păcănele) — de la titluri clasice cu fructe la video sloturi cu runde bonus și jackpoturi progresive; le detaliem în ghidul de pacanele și slotu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Jocuri de masă — ruletă, blackjack, baccarat și poker de cazino, în variante digitale și dem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 live — mese cu crupieri reali, transmise video, inclusiv formate de tip game show; vezi secțiunea dedicată cazinoului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oto și jocuri rapide — loterii, keno și jocuri cu rezultate frecv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ub un singur cont, FavBet oferă atât o secțiune sportivă completă (pre-meci, live, cash out), cât și un cazino amplu cu sloturi, jocuri de masă și mese live Evolution, accesibile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uri și promoți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re este multiplicatorul de rulaj și pe ce se aplică (doar bonus sau bonus + depunere)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re este cota minimă acceptată pentru ca pariurile să conteze la rulaj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În cât timp trebuie îndeplinit rulajul și ce jocuri contribui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Există o miză maximă sau o limită de câștig din bonu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chetul de bun venit FavBet acoperă sport și cazino, des cu rotiri gratuite, dar valoarea lui depinde de rulaj (de regulă x30–x40) și de termene — citește condițiile înainte de a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lăți și retrageri în le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rduri bancare — Visa și Mastercard, cu depuneri de regulă instantane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rduri Revolut — populare pentru controlul cheltuielil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ortofele electronice — Skrill și Neteller, cele mai rapide la retrage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ysafecard și plăți rapide — pentru cei care preferă să nu lege cardul de co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Toate plățile sunt în lei, fără conversie; depunerile sunt instantanee și fără comisioane, iar retragerile depind de metodă și de verificarea KYC, pe care merită să o faci din tim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vantaje și dezavantaje Fav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Operare legală sub licență ONJN, cu protecția pe care o oferă cadrul reglementat din Româ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nturi și plăți în lei, fără conversii valutare și cu metode locale uzu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otbal local bine acoperit, cu multe piețe pe SuperLiga și competiții europe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 amplu, cu mii de jocuri, jackpoturi și mese live Evol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ont unic pentru sport, cazino, live, loto și virt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uport în limba română și aplicație mobilă funcțională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2026-07-13T18:07:25Z</dcterms:created>
  <dcterms:modified xsi:type="dcterms:W3CDTF">2026-07-13T18:07:25Z</dcterms:modified>
  <dc:title>FavBet recenzie 2026: bonus, cote și cazino</dc:title>
  <dc:description>Recenzie completă FavBet 2026 — licență ONJN, pariuri pe Liga 1 în lei, bonus de bun venit, cazino, aplicație mobilă și retrageri rapide.</dc:description>
  <dc:subject>FavBet România: recenzie completă a casei de pariuri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