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HID FAVBET ROMÂN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avBet Casino: prezentarea secțiunii și a jocuril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Andrei Popescu, editor pariuri · 25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atalogul de caz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loturi (păcănele) — cea mai numeroasă secțiune, de la titluri clasice cu fructe la video sloturi cu mecanici moderne; le detaliem în ghidul de pacanele și slotur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Jocuri de masă — ruletă, blackjack, baccarat și poker de cazino, în variante digitale; vezi și ruleta și jocurile de mas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Jocuri cu jackpot — sloturi cu premii progresive sau fixe, care pot crește la sume importa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zino live — mese cu crupieri reali, tratate separat în secțiunea de cazino l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talogul FavBet este vast și bine organizat pe categorii — sloturi, jocuri de masă, jackpoturi și live — cu filtre și căutare care te ajută să găsești rapid jocul potrivi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Furnizo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Varietate de stiluri — de la sloturi tematice la jocuri cu mecanici inovatoare, ai mereu ceva nou de încerca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Jocuri exclusive sau populare — titlurile de succes ale marilor studiouri sunt de regulă prezente în catalo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tandarde de calitate — furnizorii mari investesc în grafică, sunet și echilibrul matematic al jocuril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Mese live profesionale — pentru cazinoul live, studiourile specializate oferă transmisii de calitate și crupieri instruiț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avBet lucrează cu zeci de studiouri internaționale, ceea ce aduce varietate și calitate; corectitudinea e asigurată prin RNG certificat la sloturi și prin transmisie live reală l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Bonusuri caz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Bonusurile de cazino FavBet includ rotiri gratuite, bonus la depunere, cashback și turnee de sloturi; toate au cerințe de rulaj, iar contribuția jocurilor la rulaj diferă — slotur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Bonusurile de cazino — rotiri, bonus la depunere, cashback, turnee — vin toate cu rulaj, iar sloturile sunt practic singurele care contribuie integral; citește termenii înainte de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RTP și volatilit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Volatilitate mică — câștiguri frecvente, dar mici; sesiuni mai lungi și mai line, potrivite pentru buget redus și rulaj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Volatilitate medie — echilibru între frecvență și mărime; alegerea cea mai versatil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Volatilitate mare — câștiguri rare, dar potențial mari; cer un buget mai mare și răbda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RTP-ul (~92–97% la sloturi) arată cât se returnează pe termen lung, iar volatilitatea cum sunt distribuite câștigurile; alege jocul după buget și obiectiv, și testează în demo îna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Joc de pe mob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Acces oriunde — joci când ai un moment liber, fără a fi legat de deskto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Lansare directă în browser — nu trebuie să descarci jocuri individuale, totul rulează în pagin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Aceeași ofertă — catalogul mobil este, în esență, identic cu cel de pe deskto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Mod demo — multe sloturi pot fi testate gratuit și pe telefon, util pentru a evalua volatilitate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Cazinoul FavBet rulează complet pe mobil, în aplicație sau în browser, fără instalări per joc; folosește modul demo pentru a testa sloturi și o conexiune stabilă pentru mesele liv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fbet-ro.com/favbet-cas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Recenzie independentă și informativă despre FavBet. Conținut cu scop de ghidare; jocurile de noroc implică riscuri. Doar pentru persoane de peste 18 ani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Andrei Popescu, editor pariuri</dc:creator>
  <cp:lastModifiedBy>Unknown Creator</cp:lastModifiedBy>
  <dcterms:created xsi:type="dcterms:W3CDTF">2026-07-13T18:07:27Z</dcterms:created>
  <dcterms:modified xsi:type="dcterms:W3CDTF">2026-07-13T18:07:27Z</dcterms:modified>
  <dc:title>FavBet Casino 2026: sloturi, jocuri și furnizori</dc:title>
  <dc:description>FavBet Casino 2026 — catalog de sloturi, jocuri de masă, furnizori, bonusuri cazino și RTP. Prezentarea secțiunii de cazino a operatorului legal.</dc:description>
  <dc:subject>FavBet Casino: prezentarea secțiunii și a jocurilor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