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3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GHID FAVBET ROMÂNI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Bonus FavBet: oferta de bun venit 20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B5470">
                    <a:alpha val="100000"/>
                  </a:srgbClr>
                </a:solidFill>
                <a:latin typeface="Calibri"/>
              </a:rPr>
              <a:t><![CDATA[Andrei Popescu, editor pariuri · 23.06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Structura bonusulu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Bonusul de bun venit FavBet este împărțit pe componente: un bonus la prima depunere pentru sport și/sau cazino și rotiri gratuite acordate după validarea contului, fiecare cu prop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Bonusul de bun venit este un pachet din mai multe piese — bonus sport, bonus cazino și rotiri — fiecare cu reguli proprii; alege direcția care se potrivește stilului tău de joc în…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Cum activezi bonusu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Creează-ți contul și completează datele reale, inclusiv CNP-ul, conform ghidului de înregistrar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Confirmă adresa de e-mail și numărul de telefon, dacă ți se cer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Selectează oferta de bun venit dorită (sport sau cazino) înainte de a depun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Introdu codul promoțional, dacă promoția curentă presupune unu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Fă prima depunere peste pragul minim cerut de ofertă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Verifică în secțiunea „Bonusuri” a contului că soldul-bonus și rotirile au fost creditate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Cerințe de rulaj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Rulajul este de câte ori trebuie pariat bonusul înainte de a-l putea retrage. La cazino se află de regulă în zona x30–x40, cu o cotă minimă la sport și un termen de îndeplinire di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Rulajul (de regulă x30–x40 la cazino) plus cota minimă la sport și termenul de îndeplinire decid valoarea reală a bonusului; sloturile contribuie 100%, jocurile de masă și live mu…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Sfaturi pentru rulaj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Citește regulamentul promoției și notează multiplicatorul, cota minimă, jocurile eligibile și termenu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La sport, pariază pe cote apropiate de minimul cerut (nu mult peste), ca să progresezi constant cu risc controla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La cazino, alege sloturi cu RTP ridicat și volatilitate medie, care prelungesc sesiunile și echilibrează rulaju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Împarte soldul pe mize mici și multe, în loc de câteva mize mari care se pot evapora rapi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Urmărește progresul rulajului în contul tău, ca să știi cât ți-a mai rămas și cât timp a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Pariază pe cote apropiate de minim, alege sloturi cu RTP bun și volatilitate medie, împarte soldul pe mize mici și nu lăsa rulajul pe ultima zi; disciplina contează mai mult decât…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Retragerea bonusulu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Rulaj neîncheiat: verifică în cont cât a mai rămas înainte de a cere retragere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Verificare neefectuată: încarcă documentele din timp, în format cla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Miză maximă depășită: respectă limita pe miză indicată în regulament pe durata rulajulu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Metodă de plată neconfirmată: retragerea se face de regulă pe aceeași metodă cu care ai depu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Câștigurile din bonus se retrag doar după rulaj integral și KYC finalizat; fă verificarea din timp și respectă miza maximă, ca prima retragere să nu fie blocată de condiții evitab…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https://fbet-ro.com/bonus-fav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B5470">
                    <a:alpha val="100000"/>
                  </a:srgbClr>
                </a:solidFill>
                <a:latin typeface="Calibri"/>
              </a:rPr>
              <a:t><![CDATA[Recenzie independentă și informativă despre FavBet. Conținut cu scop de ghidare; jocurile de noroc implică riscuri. Doar pentru persoane de peste 18 ani (18+)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Andrei Popescu, editor pariuri</dc:creator>
  <cp:lastModifiedBy>Unknown Creator</cp:lastModifiedBy>
  <dcterms:created xsi:type="dcterms:W3CDTF">2026-07-13T18:07:29Z</dcterms:created>
  <dcterms:modified xsi:type="dcterms:W3CDTF">2026-07-13T18:07:29Z</dcterms:modified>
  <dc:title>Bonus FavBet 2026: 300 rotiri și bun venit</dc:title>
  <dc:description>Bonus FavBet 2026 — 300 rotiri gratuite la validarea contului, bonus de bun venit, cerințe de rulaj și cum se activează pentru sport și cazino.</dc:description>
  <dc:subject>Bonus FavBet: oferta de bun venit 2026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