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Aplicație FavBet: descărcare și recenz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19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uncțiile aplicație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uri sportive complete — pre-meci și live, cu toate piețele disponibile pe web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și cazino live — sloturi, jocuri de masă și mese cu crupieri reali, lansate direct din aplicaț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sierie integrată — depuneri și retrageri prin metodele uzuale, fără a ieși din aplicaț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Gestionarea contului — istoric de pariuri, sold, setări și limite de joc responsab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Notificări push — alerte pentru mișcări de cotă, goluri, rezultate și promoți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sh out și creează pariul — instrumentele moderne de control al biletului, accesibile cu un tap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escărcare pe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chide din telefon site-ul oficial FavBet și caută secțiunea de descărcare a aplicației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carcă fișierul APK oferit acolo — doar de pe domeniul oficial, niciodată de pe site-uri terț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ând telefonul cere, permite instalarea din „surse necunoscute” pentru browserul folosit (Setări → Securitate sau Aplicații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chide fișierul descărcat și apasă „Instalează”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nsează aplicația, autentifică-te cu contul existent sau creează-l conform ghidului de înregistr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e Android instalezi APK-ul doar de pe domeniul oficial FavBet, permiți temporar sursele necunoscute și actualizezi periodic; pericolul real e un APK luat de pe o sursă neoficială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escărcare pe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chide App Store pe iPhone sau iPad, asigurându-te că ești în regiunea Româ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ută aplicația oficială FavBet și verifică numele dezvoltatorului înainte de instal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pasă „Obține” și confirmă instalarea cu Face ID, Touch ID sau parola Ap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chide aplicația și autentifică-te cu datele contului tă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 prima pornire, ajustează setările de notificări după preferinț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e iOS instalezi din App Store, regiunea România, cu actualizări automate; dacă aplicația nu apare, verifică regiunea contului Apple, iar versiunea web rămâne o alternativă oricân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licație sau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plicația și site-ul mobil oferă aceeași ofertă pe același cont; aplicația câștigă la viteză, notificări și acces rapid la live, iar site-ul mobil la simplitate, fără instalare ș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plicația e ideală pentru jucătorii activi pe live (viteză, notificări), iar site-ul mobil pentru cei ocazionali (zero instalare, zero spațiu); ambele folosesc același cont și ace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obleme frecv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erifică să rulezi cea mai recentă versiune și actualizeaz-o dacă e caz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epornește telefonul — soluția banală care rezolvă surprinzător de des proble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Eliberează spațiu de stocare, dacă memoria e aproape plin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einstalează aplicația de pe sursa oficială (APK de pe domeniul FavBet sau App Stor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ajoritatea problemelor se rezolvă prin actualizare, repornire, curățarea cache-ului sau reinstalare de pe sursa oficială; pentru erori de autentificare verifică datele și KYC-ul,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aplicatie-fav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2026-07-13T18:07:26Z</dcterms:created>
  <dcterms:modified xsi:type="dcterms:W3CDTF">2026-07-13T18:07:26Z</dcterms:modified>
  <dc:title>Aplicație FavBet 2026: descarcă pentru iOS și Android</dc:title>
  <dc:description>Aplicația FavBet 2026 — cum descarci pe Android și iOS, funcții, pariuri live, cote și diferențe față de site. Ghid de instalare pas cu pas.</dc:description>
  <dc:subject>Aplicație FavBet: descărcare și recenzie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